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1" r:id="rId2"/>
    <p:sldId id="317" r:id="rId3"/>
    <p:sldId id="265" r:id="rId4"/>
    <p:sldId id="303" r:id="rId5"/>
    <p:sldId id="271" r:id="rId6"/>
    <p:sldId id="273" r:id="rId7"/>
    <p:sldId id="268" r:id="rId8"/>
    <p:sldId id="277" r:id="rId9"/>
    <p:sldId id="274" r:id="rId10"/>
    <p:sldId id="275" r:id="rId11"/>
    <p:sldId id="267" r:id="rId12"/>
    <p:sldId id="302" r:id="rId13"/>
    <p:sldId id="318" r:id="rId14"/>
    <p:sldId id="280" r:id="rId15"/>
    <p:sldId id="281" r:id="rId16"/>
    <p:sldId id="286" r:id="rId17"/>
    <p:sldId id="284" r:id="rId18"/>
    <p:sldId id="300" r:id="rId19"/>
    <p:sldId id="289" r:id="rId20"/>
    <p:sldId id="290" r:id="rId21"/>
    <p:sldId id="288" r:id="rId22"/>
    <p:sldId id="314" r:id="rId23"/>
    <p:sldId id="315" r:id="rId24"/>
    <p:sldId id="291" r:id="rId25"/>
    <p:sldId id="297" r:id="rId26"/>
    <p:sldId id="301" r:id="rId27"/>
    <p:sldId id="292" r:id="rId28"/>
    <p:sldId id="310" r:id="rId29"/>
    <p:sldId id="311" r:id="rId30"/>
    <p:sldId id="309" r:id="rId31"/>
    <p:sldId id="306" r:id="rId32"/>
    <p:sldId id="295" r:id="rId33"/>
    <p:sldId id="305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oud Admin" initials="CA" lastIdx="1" clrIdx="0">
    <p:extLst>
      <p:ext uri="{19B8F6BF-5375-455C-9EA6-DF929625EA0E}">
        <p15:presenceInfo xmlns:p15="http://schemas.microsoft.com/office/powerpoint/2012/main" userId="Cloud 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4994"/>
    <a:srgbClr val="A97649"/>
    <a:srgbClr val="B91E39"/>
    <a:srgbClr val="8D333F"/>
    <a:srgbClr val="737373"/>
    <a:srgbClr val="037635"/>
    <a:srgbClr val="D13004"/>
    <a:srgbClr val="1642A1"/>
    <a:srgbClr val="003F8F"/>
    <a:srgbClr val="8EF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61" autoAdjust="0"/>
    <p:restoredTop sz="94278" autoAdjust="0"/>
  </p:normalViewPr>
  <p:slideViewPr>
    <p:cSldViewPr>
      <p:cViewPr varScale="1">
        <p:scale>
          <a:sx n="81" d="100"/>
          <a:sy n="81" d="100"/>
        </p:scale>
        <p:origin x="614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6F140-F36C-4800-9E51-ED62262ED93A}" type="datetimeFigureOut">
              <a:rPr lang="it-IT" smtClean="0"/>
              <a:t>17/05/2022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69E64-26AF-4669-8CEE-7DFB1F4FA0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69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17/05/2022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17/05/2022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17/05/2022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17/05/2022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17/05/2022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17/05/2022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17/05/2022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facebook.com/551799255/videos/10159626216524256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18.jpg"/><Relationship Id="rId7" Type="http://schemas.openxmlformats.org/officeDocument/2006/relationships/image" Target="../media/image21.jfif"/><Relationship Id="rId12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>
            <a:extLst>
              <a:ext uri="{FF2B5EF4-FFF2-40B4-BE49-F238E27FC236}">
                <a16:creationId xmlns:a16="http://schemas.microsoft.com/office/drawing/2014/main" id="{9C3DE5A5-5FD2-4E67-9390-AFDEAC860ED4}"/>
              </a:ext>
            </a:extLst>
          </p:cNvPr>
          <p:cNvSpPr txBox="1">
            <a:spLocks/>
          </p:cNvSpPr>
          <p:nvPr/>
        </p:nvSpPr>
        <p:spPr>
          <a:xfrm>
            <a:off x="911424" y="5765053"/>
            <a:ext cx="11095657" cy="4971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1" i="0" u="none" strike="noStrike" cap="none" spc="0" baseline="0">
                <a:solidFill>
                  <a:srgbClr val="808000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/>
            <a:r>
              <a:rPr lang="it-IT" sz="2600" dirty="0" err="1">
                <a:solidFill>
                  <a:srgbClr val="374994"/>
                </a:solidFill>
                <a:latin typeface="+mn-lt"/>
              </a:rPr>
              <a:t>Lazzaro_art</a:t>
            </a:r>
            <a:r>
              <a:rPr lang="it-IT" sz="2600" dirty="0">
                <a:solidFill>
                  <a:srgbClr val="374994"/>
                </a:solidFill>
                <a:latin typeface="+mn-lt"/>
              </a:rPr>
              <a:t> </a:t>
            </a:r>
            <a:r>
              <a:rPr lang="it-IT" sz="2600" dirty="0" err="1">
                <a:solidFill>
                  <a:srgbClr val="374994"/>
                </a:solidFill>
                <a:latin typeface="+mn-lt"/>
              </a:rPr>
              <a:t>doesn’t</a:t>
            </a:r>
            <a:r>
              <a:rPr lang="it-IT" sz="2600" dirty="0">
                <a:solidFill>
                  <a:srgbClr val="374994"/>
                </a:solidFill>
                <a:latin typeface="+mn-lt"/>
              </a:rPr>
              <a:t> </a:t>
            </a:r>
            <a:r>
              <a:rPr lang="it-IT" sz="2600" dirty="0" err="1">
                <a:solidFill>
                  <a:srgbClr val="374994"/>
                </a:solidFill>
                <a:latin typeface="+mn-lt"/>
              </a:rPr>
              <a:t>sleep</a:t>
            </a:r>
            <a:endParaRPr lang="it-IT" sz="2600" dirty="0">
              <a:solidFill>
                <a:srgbClr val="374994"/>
              </a:solidFill>
              <a:latin typeface="+mn-lt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281BF3BE-0F0F-4A60-AFD8-68F3F33DDE24}"/>
              </a:ext>
            </a:extLst>
          </p:cNvPr>
          <p:cNvSpPr txBox="1">
            <a:spLocks/>
          </p:cNvSpPr>
          <p:nvPr/>
        </p:nvSpPr>
        <p:spPr>
          <a:xfrm>
            <a:off x="877654" y="6262195"/>
            <a:ext cx="4426258" cy="335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1" i="0" u="none" strike="noStrike" cap="none" spc="0" baseline="0">
                <a:solidFill>
                  <a:srgbClr val="808000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l">
              <a:defRPr sz="1400">
                <a:solidFill>
                  <a:srgbClr val="595959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it-IT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Claudia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Pecoraro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C673A3F7-1B5C-4D8E-950E-BBA3F611728D}"/>
              </a:ext>
            </a:extLst>
          </p:cNvPr>
          <p:cNvSpPr txBox="1">
            <a:spLocks/>
          </p:cNvSpPr>
          <p:nvPr/>
        </p:nvSpPr>
        <p:spPr>
          <a:xfrm>
            <a:off x="6672063" y="6262194"/>
            <a:ext cx="5112569" cy="335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00" b="1" i="0" u="none" strike="noStrike" cap="none" spc="0" baseline="0">
                <a:solidFill>
                  <a:srgbClr val="808000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r">
              <a:defRPr sz="1400">
                <a:solidFill>
                  <a:srgbClr val="595959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rPr lang="it-IT" sz="14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museologa, curatrice</a:t>
            </a:r>
            <a:endParaRPr lang="it-IT" sz="1400" i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C283A910-637F-9903-DCAE-FD5E34296236}"/>
              </a:ext>
            </a:extLst>
          </p:cNvPr>
          <p:cNvCxnSpPr>
            <a:cxnSpLocks/>
          </p:cNvCxnSpPr>
          <p:nvPr/>
        </p:nvCxnSpPr>
        <p:spPr>
          <a:xfrm>
            <a:off x="767408" y="5805264"/>
            <a:ext cx="0" cy="792088"/>
          </a:xfrm>
          <a:prstGeom prst="line">
            <a:avLst/>
          </a:prstGeom>
          <a:ln w="76200" cap="rnd">
            <a:solidFill>
              <a:srgbClr val="3749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457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6" name="Segnaposto contenuto 4" descr="Immagine che contiene edificio, largo, illuminato, città&#10;&#10;Descrizione generata automaticamente">
            <a:extLst>
              <a:ext uri="{FF2B5EF4-FFF2-40B4-BE49-F238E27FC236}">
                <a16:creationId xmlns:a16="http://schemas.microsoft.com/office/drawing/2014/main" id="{64378637-A301-0178-416D-B20C949A2D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6" r="1" b="1"/>
          <a:stretch/>
        </p:blipFill>
        <p:spPr>
          <a:xfrm>
            <a:off x="790841" y="764704"/>
            <a:ext cx="3576116" cy="5088730"/>
          </a:xfrm>
          <a:prstGeom prst="rect">
            <a:avLst/>
          </a:prstGeom>
        </p:spPr>
      </p:pic>
      <p:pic>
        <p:nvPicPr>
          <p:cNvPr id="7" name="Immagine 6" descr="Immagine che contiene interni, illuminato, tavolo, scuro&#10;&#10;Descrizione generata automaticamente">
            <a:extLst>
              <a:ext uri="{FF2B5EF4-FFF2-40B4-BE49-F238E27FC236}">
                <a16:creationId xmlns:a16="http://schemas.microsoft.com/office/drawing/2014/main" id="{A3357464-1F60-0BEF-2DB3-FF1BA99B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" r="-2" b="-2"/>
          <a:stretch/>
        </p:blipFill>
        <p:spPr>
          <a:xfrm>
            <a:off x="5591944" y="764704"/>
            <a:ext cx="5811940" cy="508873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6198CC6-2FE8-08CA-593A-208A4C787157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New York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0544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7557" y="5212402"/>
            <a:ext cx="11953328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Diretta da Bari con djset techno</a:t>
            </a:r>
          </a:p>
          <a:p>
            <a:r>
              <a:rPr lang="it-IT" dirty="0">
                <a:solidFill>
                  <a:schemeClr val="bg1"/>
                </a:solidFill>
                <a:hlinkClick r:id="rId2"/>
              </a:rPr>
              <a:t>https://www.facebook.com/551799255/videos/10159626216524256</a:t>
            </a:r>
            <a:r>
              <a:rPr lang="it-IT" dirty="0">
                <a:solidFill>
                  <a:schemeClr val="bg1"/>
                </a:solidFill>
              </a:rPr>
              <a:t> (1’49 - 3’30)</a:t>
            </a:r>
            <a:r>
              <a:rPr lang="it-IT" dirty="0"/>
              <a:t>/</a:t>
            </a:r>
          </a:p>
          <a:p>
            <a:endParaRPr lang="it-IT" dirty="0"/>
          </a:p>
        </p:txBody>
      </p:sp>
      <p:pic>
        <p:nvPicPr>
          <p:cNvPr id="9" name="Segnaposto contenuto 4" descr="Immagine che contiene edificio, segnale, largo, negozio&#10;&#10;Descrizione generata automaticamente">
            <a:extLst>
              <a:ext uri="{FF2B5EF4-FFF2-40B4-BE49-F238E27FC236}">
                <a16:creationId xmlns:a16="http://schemas.microsoft.com/office/drawing/2014/main" id="{D735EB62-38CC-CF29-50F0-A415E1684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59" b="37957"/>
          <a:stretch/>
        </p:blipFill>
        <p:spPr>
          <a:xfrm>
            <a:off x="5087888" y="764704"/>
            <a:ext cx="6170605" cy="449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66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B5B89CA-61C9-DAE5-FC25-1DA83A0A04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537" y="713570"/>
            <a:ext cx="6788925" cy="509169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E19FAAC-F106-E0C2-96B8-80DF5818B52E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Roma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9213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37090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43746DB-96B5-B4FC-0ED5-174009046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60" b="5224"/>
          <a:stretch/>
        </p:blipFill>
        <p:spPr>
          <a:xfrm>
            <a:off x="3579986" y="259120"/>
            <a:ext cx="4244206" cy="220977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D17EEA7-E2EF-AB42-6AD5-B38AA7905D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2" r="11728" b="6134"/>
          <a:stretch/>
        </p:blipFill>
        <p:spPr>
          <a:xfrm>
            <a:off x="119336" y="2132856"/>
            <a:ext cx="4032448" cy="268493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4D05AC1-7438-8ECC-C26B-FD56A10B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"/>
                    </a14:imgEffect>
                  </a14:imgLayer>
                </a14:imgProps>
              </a:ext>
            </a:extLst>
          </a:blip>
          <a:srcRect l="4843" t="9775"/>
          <a:stretch/>
        </p:blipFill>
        <p:spPr>
          <a:xfrm>
            <a:off x="3291954" y="4324355"/>
            <a:ext cx="4244206" cy="198496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262FCE8-EB0A-98E3-0DE5-95893F8B9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1775" y="1916837"/>
            <a:ext cx="4368801" cy="194421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B478E7A-6166-6232-6DED-B5C812282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7" t="3194" r="16598" b="2889"/>
          <a:stretch/>
        </p:blipFill>
        <p:spPr>
          <a:xfrm>
            <a:off x="8450648" y="4132698"/>
            <a:ext cx="3622016" cy="217662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869ACB6-B0B4-E66B-9EF9-2A9C8F867D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64" t="1992" r="50501"/>
          <a:stretch/>
        </p:blipFill>
        <p:spPr>
          <a:xfrm>
            <a:off x="7197890" y="3366216"/>
            <a:ext cx="1374231" cy="215101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0AD0AF6-CF82-4837-E56B-B96F3D72E3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050" t="7745" r="976" b="10507"/>
          <a:stretch/>
        </p:blipFill>
        <p:spPr>
          <a:xfrm>
            <a:off x="4271418" y="2461092"/>
            <a:ext cx="2400646" cy="178390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C57D47E-9827-B031-F189-84E1E1D354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049" r="1435"/>
          <a:stretch/>
        </p:blipFill>
        <p:spPr>
          <a:xfrm>
            <a:off x="119336" y="4686209"/>
            <a:ext cx="3707396" cy="147909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A0317C4-29DD-5380-5F4F-87B6A82639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4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4192" y="128606"/>
            <a:ext cx="4176464" cy="186773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3639CBB-2922-3B67-540F-3BABF7B3238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6000"/>
                    </a14:imgEffect>
                  </a14:imgLayer>
                </a14:imgProps>
              </a:ext>
            </a:extLst>
          </a:blip>
          <a:srcRect l="13179" t="7244" b="3322"/>
          <a:stretch/>
        </p:blipFill>
        <p:spPr>
          <a:xfrm>
            <a:off x="119336" y="188640"/>
            <a:ext cx="4551900" cy="213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1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6" name="Segnaposto contenuto 4" descr="Immagine che contiene edificio, orologio, sedendo, stanza&#10;&#10;Descrizione generata automaticamente">
            <a:extLst>
              <a:ext uri="{FF2B5EF4-FFF2-40B4-BE49-F238E27FC236}">
                <a16:creationId xmlns:a16="http://schemas.microsoft.com/office/drawing/2014/main" id="{EFFC0372-CD87-6ED7-B863-37761EED0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786081" y="854788"/>
            <a:ext cx="8616280" cy="484575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48E0E9E-BFEA-6A97-DA4B-10C684E9F342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Roma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4878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6" name="Segnaposto contenuto 4" descr="Immagine che contiene edificio, vecchio, segnale, sedendo&#10;&#10;Descrizione generata automaticamente">
            <a:extLst>
              <a:ext uri="{FF2B5EF4-FFF2-40B4-BE49-F238E27FC236}">
                <a16:creationId xmlns:a16="http://schemas.microsoft.com/office/drawing/2014/main" id="{B6D31835-2E39-AE72-F06B-240A8D9F5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95" y="836712"/>
            <a:ext cx="4964967" cy="496496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DD274F1-BC80-C5E1-6E12-A944713E163C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Carrara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99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6" name="Segnaposto contenuto 4" descr="Immagine che contiene esterni, via, coperto, camminando&#10;&#10;Descrizione generata automaticamente">
            <a:extLst>
              <a:ext uri="{FF2B5EF4-FFF2-40B4-BE49-F238E27FC236}">
                <a16:creationId xmlns:a16="http://schemas.microsoft.com/office/drawing/2014/main" id="{9B21082B-A5AB-9776-99B1-67478B8843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860551"/>
            <a:ext cx="7500504" cy="500033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5F17B3C-C004-5A15-E79E-632637B990ED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Città del Messico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82159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7" name="Segnaposto contenuto 4" descr="Immagine che contiene edificio, scuro, illuminato, sedendo&#10;&#10;Descrizione generata automaticamente">
            <a:extLst>
              <a:ext uri="{FF2B5EF4-FFF2-40B4-BE49-F238E27FC236}">
                <a16:creationId xmlns:a16="http://schemas.microsoft.com/office/drawing/2014/main" id="{E316B1F8-405C-DDC1-C884-4CD749C26F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-20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279" b="20482"/>
          <a:stretch/>
        </p:blipFill>
        <p:spPr>
          <a:xfrm>
            <a:off x="1764196" y="908720"/>
            <a:ext cx="8688288" cy="488625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244C0AC-B083-5B02-31C7-0815E8151304}"/>
              </a:ext>
            </a:extLst>
          </p:cNvPr>
          <p:cNvSpPr txBox="1"/>
          <p:nvPr/>
        </p:nvSpPr>
        <p:spPr>
          <a:xfrm>
            <a:off x="263353" y="43428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Forlimpopoli (Forlì-Cesena)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9764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Immagine 7" descr="Immagine che contiene esterni, portatile, notte&#10;&#10;Descrizione generata automaticamente">
            <a:extLst>
              <a:ext uri="{FF2B5EF4-FFF2-40B4-BE49-F238E27FC236}">
                <a16:creationId xmlns:a16="http://schemas.microsoft.com/office/drawing/2014/main" id="{98A2528A-1AF2-B409-900C-DEB46E68D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44" y="873405"/>
            <a:ext cx="6408712" cy="48065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9B37A7C-FA41-ABB6-B8EF-925BED907DE2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New York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4319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7" name="Segnaposto contenuto 4" descr="Immagine che contiene edificio, largo, ponte, vista&#10;&#10;Descrizione generata automaticamente">
            <a:extLst>
              <a:ext uri="{FF2B5EF4-FFF2-40B4-BE49-F238E27FC236}">
                <a16:creationId xmlns:a16="http://schemas.microsoft.com/office/drawing/2014/main" id="{71803C8B-855C-EE3D-0D64-05C7B6D27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6" b="14818"/>
          <a:stretch/>
        </p:blipFill>
        <p:spPr>
          <a:xfrm>
            <a:off x="1750077" y="857958"/>
            <a:ext cx="8688288" cy="488625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C41CE57-2B30-CD39-CE2C-63EB27744E03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New York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6013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7557" y="621774"/>
            <a:ext cx="11953328" cy="53920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2173AC8-0873-F833-4137-57CB42BC3F3F}"/>
              </a:ext>
            </a:extLst>
          </p:cNvPr>
          <p:cNvSpPr txBox="1"/>
          <p:nvPr/>
        </p:nvSpPr>
        <p:spPr>
          <a:xfrm>
            <a:off x="7680176" y="5342462"/>
            <a:ext cx="3528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a project by</a:t>
            </a:r>
          </a:p>
          <a:p>
            <a:pPr algn="ctr"/>
            <a:r>
              <a:rPr lang="it-IT" sz="1600" dirty="0"/>
              <a:t>Laura Mega &amp; Claudia Pecoraro</a:t>
            </a:r>
          </a:p>
        </p:txBody>
      </p:sp>
      <p:pic>
        <p:nvPicPr>
          <p:cNvPr id="8" name="Segnaposto contenuto 4">
            <a:extLst>
              <a:ext uri="{FF2B5EF4-FFF2-40B4-BE49-F238E27FC236}">
                <a16:creationId xmlns:a16="http://schemas.microsoft.com/office/drawing/2014/main" id="{9E04A71D-B16A-E0A8-145C-E069BF7FB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534948"/>
            <a:ext cx="5490560" cy="553128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E34B6FD-DD8E-FFC7-A393-3B397B0DE1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29"/>
          <a:stretch/>
        </p:blipFill>
        <p:spPr>
          <a:xfrm>
            <a:off x="7248128" y="1340768"/>
            <a:ext cx="4392488" cy="25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05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7" name="Segnaposto contenuto 4" descr="Immagine che contiene interni, stanza, uomo, tavolo&#10;&#10;Descrizione generata automaticamente">
            <a:extLst>
              <a:ext uri="{FF2B5EF4-FFF2-40B4-BE49-F238E27FC236}">
                <a16:creationId xmlns:a16="http://schemas.microsoft.com/office/drawing/2014/main" id="{21816E56-CFCB-D1DA-8E2B-2F13A5DDE1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3" y="860551"/>
            <a:ext cx="5830953" cy="437321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77D540D-811B-96BF-3BB1-6D2827213900}"/>
              </a:ext>
            </a:extLst>
          </p:cNvPr>
          <p:cNvSpPr txBox="1"/>
          <p:nvPr/>
        </p:nvSpPr>
        <p:spPr>
          <a:xfrm>
            <a:off x="352183" y="30548"/>
            <a:ext cx="11233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Pisciotta Cilento (Salerno)                                                                        Izmir (Turchia)</a:t>
            </a:r>
            <a:endParaRPr lang="it-IT" dirty="0"/>
          </a:p>
        </p:txBody>
      </p:sp>
      <p:pic>
        <p:nvPicPr>
          <p:cNvPr id="9" name="Segnaposto contenuto 4" descr="Immagine che contiene edificio, testo, segnale, facciata&#10;&#10;Descrizione generata automaticamente">
            <a:extLst>
              <a:ext uri="{FF2B5EF4-FFF2-40B4-BE49-F238E27FC236}">
                <a16:creationId xmlns:a16="http://schemas.microsoft.com/office/drawing/2014/main" id="{AB4E9F5D-CDE3-2023-F5C6-7E9DB0E58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98" y="860551"/>
            <a:ext cx="5119385" cy="470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10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20688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CA80537-A058-F9A8-31CA-94C8E985760A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Milano</a:t>
            </a:r>
            <a:endParaRPr lang="it-IT" dirty="0"/>
          </a:p>
        </p:txBody>
      </p:sp>
      <p:pic>
        <p:nvPicPr>
          <p:cNvPr id="11" name="Segnaposto contenuto 4" descr="Immagine che contiene interni, tavolo, sedendo, articoli&#10;&#10;Descrizione generata automaticamente">
            <a:extLst>
              <a:ext uri="{FF2B5EF4-FFF2-40B4-BE49-F238E27FC236}">
                <a16:creationId xmlns:a16="http://schemas.microsoft.com/office/drawing/2014/main" id="{B5575326-3ACF-6B3C-5CD7-A6E77A9CD9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49" y="842945"/>
            <a:ext cx="6471860" cy="483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35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4" name="Immagine 3" descr="Immagine che contiene testo, esterni&#10;&#10;Descrizione generata automaticamente">
            <a:extLst>
              <a:ext uri="{FF2B5EF4-FFF2-40B4-BE49-F238E27FC236}">
                <a16:creationId xmlns:a16="http://schemas.microsoft.com/office/drawing/2014/main" id="{84B33ECD-685D-EECD-090F-F269DA06A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50" y="713570"/>
            <a:ext cx="9051900" cy="509169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A4E0FC-215E-32D0-DD7E-C3E6B9EC5B39}"/>
              </a:ext>
            </a:extLst>
          </p:cNvPr>
          <p:cNvSpPr txBox="1"/>
          <p:nvPr/>
        </p:nvSpPr>
        <p:spPr>
          <a:xfrm>
            <a:off x="335360" y="65173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Lima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5324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4" name="Immagine 3" descr="Immagine che contiene erba, esterni&#10;&#10;Descrizione generata automaticamente">
            <a:extLst>
              <a:ext uri="{FF2B5EF4-FFF2-40B4-BE49-F238E27FC236}">
                <a16:creationId xmlns:a16="http://schemas.microsoft.com/office/drawing/2014/main" id="{FE4DE2A8-CAD8-5480-F585-297BDA4F3C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713569"/>
            <a:ext cx="6794625" cy="509596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0C96928-D9CB-79C4-DD88-06C35A320D87}"/>
              </a:ext>
            </a:extLst>
          </p:cNvPr>
          <p:cNvSpPr txBox="1"/>
          <p:nvPr/>
        </p:nvSpPr>
        <p:spPr>
          <a:xfrm>
            <a:off x="335360" y="65173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Casoli (Lucca)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3458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6" name="Segnaposto contenuto 4" descr="Immagine che contiene esterni, edificio, bicicletta, casa&#10;&#10;Descrizione generata automaticamente">
            <a:extLst>
              <a:ext uri="{FF2B5EF4-FFF2-40B4-BE49-F238E27FC236}">
                <a16:creationId xmlns:a16="http://schemas.microsoft.com/office/drawing/2014/main" id="{C9B609C8-C40E-D53C-852E-6ACE979CE5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415480" y="713570"/>
            <a:ext cx="9192344" cy="516973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73EEA21-0A59-A840-0113-DD75A090BD09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Riga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4167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4" name="Immagine 3" descr="Immagine che contiene pavimento&#10;&#10;Descrizione generata automaticamente">
            <a:extLst>
              <a:ext uri="{FF2B5EF4-FFF2-40B4-BE49-F238E27FC236}">
                <a16:creationId xmlns:a16="http://schemas.microsoft.com/office/drawing/2014/main" id="{51D60FC1-E1E3-598D-A6CA-7AD554BD1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41" y="764704"/>
            <a:ext cx="6748717" cy="506153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9873558-DC29-BE52-6049-C7B71F580437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Bangkok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6573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4" name="Immagine 3" descr="Immagine che contiene persona, persone, gruppo&#10;&#10;Descrizione generata automaticamente">
            <a:extLst>
              <a:ext uri="{FF2B5EF4-FFF2-40B4-BE49-F238E27FC236}">
                <a16:creationId xmlns:a16="http://schemas.microsoft.com/office/drawing/2014/main" id="{E6D812B2-B03B-3D3E-FAFA-F0C94AB31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3" y="1189818"/>
            <a:ext cx="5655288" cy="4241466"/>
          </a:xfrm>
          <a:prstGeom prst="rect">
            <a:avLst/>
          </a:prstGeom>
        </p:spPr>
      </p:pic>
      <p:pic>
        <p:nvPicPr>
          <p:cNvPr id="7" name="Immagine 6" descr="Immagine che contiene persona, persone, folla&#10;&#10;Descrizione generata automaticamente">
            <a:extLst>
              <a:ext uri="{FF2B5EF4-FFF2-40B4-BE49-F238E27FC236}">
                <a16:creationId xmlns:a16="http://schemas.microsoft.com/office/drawing/2014/main" id="{4410387D-F2FB-40CC-FAE9-A79E3D5DB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49" y="1181968"/>
            <a:ext cx="5628115" cy="422108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7C6E74E-8531-6A58-C01A-AF7F8AEED620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New York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4945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20688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6" name="Segnaposto contenuto 4" descr="Immagine che contiene edificio, esterni, casa, via&#10;&#10;Descrizione generata automaticamente">
            <a:extLst>
              <a:ext uri="{FF2B5EF4-FFF2-40B4-BE49-F238E27FC236}">
                <a16:creationId xmlns:a16="http://schemas.microsoft.com/office/drawing/2014/main" id="{51ECA2BF-DE64-52F5-DFEC-F6A70B4F88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2" t="5669" r="-577" b="12896"/>
          <a:stretch/>
        </p:blipFill>
        <p:spPr>
          <a:xfrm rot="10800000">
            <a:off x="1775520" y="733423"/>
            <a:ext cx="8784976" cy="528470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6D33861-63FC-AC81-9D45-FB251F13A0C7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Roma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9550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91C3910F-FBC3-FF86-D236-04A1F0119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604" y="770378"/>
            <a:ext cx="7621233" cy="508034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CFA8C92-9075-937F-39DD-AB571121192A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Novi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Sad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21596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997EC25-E12A-6ABB-91C4-C85996CE31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10"/>
          <a:stretch/>
        </p:blipFill>
        <p:spPr>
          <a:xfrm>
            <a:off x="1919536" y="713570"/>
            <a:ext cx="8486901" cy="505965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D0C9441-0DA0-3118-4B6E-57D2E2825E37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Belgrado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5399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29278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7" name="Segnaposto contenuto 4" descr="Immagine che contiene edificio, esterni, scuro, facciata&#10;&#10;Descrizione generata automaticamente">
            <a:extLst>
              <a:ext uri="{FF2B5EF4-FFF2-40B4-BE49-F238E27FC236}">
                <a16:creationId xmlns:a16="http://schemas.microsoft.com/office/drawing/2014/main" id="{C3FF7477-F6C0-60FE-2D88-40F385011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821286"/>
            <a:ext cx="6719991" cy="502022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2173AC8-0873-F833-4137-57CB42BC3F3F}"/>
              </a:ext>
            </a:extLst>
          </p:cNvPr>
          <p:cNvSpPr txBox="1"/>
          <p:nvPr/>
        </p:nvSpPr>
        <p:spPr>
          <a:xfrm>
            <a:off x="335360" y="39974"/>
            <a:ext cx="6480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374994"/>
                </a:solidFill>
              </a:rPr>
              <a:t>P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rima edizione </a:t>
            </a:r>
            <a:r>
              <a:rPr lang="it-IT" b="1" dirty="0">
                <a:solidFill>
                  <a:srgbClr val="374994"/>
                </a:solidFill>
              </a:rPr>
              <a:t>| 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17 maggio 2020 | h 22.30 | Roma e New York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3934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4" name="Immagine 3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43D5D7CA-4510-E6BF-F172-918A1F1067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2410" y="1448507"/>
            <a:ext cx="4941166" cy="3705875"/>
          </a:xfrm>
          <a:prstGeom prst="rect">
            <a:avLst/>
          </a:prstGeom>
        </p:spPr>
      </p:pic>
      <p:pic>
        <p:nvPicPr>
          <p:cNvPr id="7" name="Immagine 6" descr="Immagine che contiene testo, vecchio, sporco&#10;&#10;Descrizione generata automaticamente">
            <a:extLst>
              <a:ext uri="{FF2B5EF4-FFF2-40B4-BE49-F238E27FC236}">
                <a16:creationId xmlns:a16="http://schemas.microsoft.com/office/drawing/2014/main" id="{957AEACE-E580-FE85-F533-B6AAC55514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726" y="752414"/>
            <a:ext cx="3764710" cy="501961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5DC57DA-0BA8-FEC8-CB76-F90D909B4C58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Napoli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7856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45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FAC4A900-F335-3466-6F5E-1784C3D209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1" y="1041884"/>
            <a:ext cx="7137933" cy="4763380"/>
          </a:xfrm>
          <a:prstGeom prst="rect">
            <a:avLst/>
          </a:prstGeom>
        </p:spPr>
      </p:pic>
      <p:pic>
        <p:nvPicPr>
          <p:cNvPr id="7" name="Immagine 6" descr="Immagine che contiene luce, scuro, cielo notturno&#10;&#10;Descrizione generata automaticamente">
            <a:extLst>
              <a:ext uri="{FF2B5EF4-FFF2-40B4-BE49-F238E27FC236}">
                <a16:creationId xmlns:a16="http://schemas.microsoft.com/office/drawing/2014/main" id="{684FC505-2841-E912-56F7-1FCC80A7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brightnessContrast bright="24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917"/>
          <a:stretch/>
        </p:blipFill>
        <p:spPr>
          <a:xfrm>
            <a:off x="6600055" y="1556792"/>
            <a:ext cx="4877423" cy="382550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38AFB91-0C2F-D700-C7B7-D7B1D0AABAFB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Stroudsbourg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, Pennsylvania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4849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6" name="Segnaposto contenuto 4" descr="Immagine che contiene edificio, esterni, bicicletta, via&#10;&#10;Descrizione generata automaticamente">
            <a:extLst>
              <a:ext uri="{FF2B5EF4-FFF2-40B4-BE49-F238E27FC236}">
                <a16:creationId xmlns:a16="http://schemas.microsoft.com/office/drawing/2014/main" id="{B3C45F9A-3B33-E06C-3409-5E1512D441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 b="6262"/>
          <a:stretch/>
        </p:blipFill>
        <p:spPr>
          <a:xfrm>
            <a:off x="1482237" y="713570"/>
            <a:ext cx="9227525" cy="518952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E07F421-5AEC-575C-CA35-69798335DFFC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Roma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4042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3" name="LAZZARO_art doesn't sleep story">
            <a:hlinkClick r:id="" action="ppaction://media"/>
            <a:extLst>
              <a:ext uri="{FF2B5EF4-FFF2-40B4-BE49-F238E27FC236}">
                <a16:creationId xmlns:a16="http://schemas.microsoft.com/office/drawing/2014/main" id="{61BFC622-5C92-557E-2B8F-D8EFA45018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19" y="739812"/>
            <a:ext cx="9140403" cy="51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4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20688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4" name="Immagine 3" descr="Immagine che contiene cielo, giocattolo&#10;&#10;Descrizione generata automaticamente">
            <a:extLst>
              <a:ext uri="{FF2B5EF4-FFF2-40B4-BE49-F238E27FC236}">
                <a16:creationId xmlns:a16="http://schemas.microsoft.com/office/drawing/2014/main" id="{F36D9976-E006-8FFB-2A83-B894D14390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899" y="736407"/>
            <a:ext cx="6840760" cy="513057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5014DEE-2E16-9F8E-1EBF-09F829CC044B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Roma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7434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20688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6" name="Segnaposto contenuto 4" descr="Immagine che contiene esterni, segnale, sedendo, scuro&#10;&#10;Descrizione generata automaticamente">
            <a:extLst>
              <a:ext uri="{FF2B5EF4-FFF2-40B4-BE49-F238E27FC236}">
                <a16:creationId xmlns:a16="http://schemas.microsoft.com/office/drawing/2014/main" id="{19E9B57D-88A2-8E5E-FC71-44D541062D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1901534" y="1070050"/>
            <a:ext cx="8388932" cy="47179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213672A-1DB8-BF89-C7CF-D0C89703CB35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New York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5242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8" name="Segnaposto contenuto 4" descr="Immagine che contiene interni, finestra, sedendo, porta&#10;&#10;Descrizione generata automaticamente">
            <a:extLst>
              <a:ext uri="{FF2B5EF4-FFF2-40B4-BE49-F238E27FC236}">
                <a16:creationId xmlns:a16="http://schemas.microsoft.com/office/drawing/2014/main" id="{C5654A43-02FF-829E-43F9-ED961A08D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2" y="908753"/>
            <a:ext cx="4803595" cy="4803595"/>
          </a:xfrm>
          <a:prstGeom prst="rect">
            <a:avLst/>
          </a:prstGeom>
        </p:spPr>
      </p:pic>
      <p:pic>
        <p:nvPicPr>
          <p:cNvPr id="9" name="Segnaposto contenuto 4" descr="Immagine che contiene edificio, sedendo, facciata, via&#10;&#10;Descrizione generata automaticamente">
            <a:extLst>
              <a:ext uri="{FF2B5EF4-FFF2-40B4-BE49-F238E27FC236}">
                <a16:creationId xmlns:a16="http://schemas.microsoft.com/office/drawing/2014/main" id="{9A3667B1-220A-F575-E8DE-9E2623E7D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967454"/>
            <a:ext cx="4719187" cy="471918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AB31089-32B7-C1B3-672B-1C822DA8F09F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Roma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2998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6" name="Immagine 5" descr="Immagine che contiene edificio, persona, uomo, facciata&#10;&#10;Descrizione generata automaticamente">
            <a:extLst>
              <a:ext uri="{FF2B5EF4-FFF2-40B4-BE49-F238E27FC236}">
                <a16:creationId xmlns:a16="http://schemas.microsoft.com/office/drawing/2014/main" id="{5E4A72D8-3F5B-78FA-EAD8-CA65A92035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99"/>
          <a:stretch/>
        </p:blipFill>
        <p:spPr>
          <a:xfrm>
            <a:off x="1559496" y="725075"/>
            <a:ext cx="9073008" cy="510262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2881D9-0FBC-C596-58EA-1418B94F64FC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Roma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7611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6" name="Segnaposto contenuto 4" descr="Immagine che contiene sedendo, televisione, facciata, tavolo&#10;&#10;Descrizione generata automaticamente">
            <a:extLst>
              <a:ext uri="{FF2B5EF4-FFF2-40B4-BE49-F238E27FC236}">
                <a16:creationId xmlns:a16="http://schemas.microsoft.com/office/drawing/2014/main" id="{B8D2DED7-C1E6-6713-3F00-199DD23CFE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9" b="9108"/>
          <a:stretch/>
        </p:blipFill>
        <p:spPr>
          <a:xfrm>
            <a:off x="1571553" y="713570"/>
            <a:ext cx="9048894" cy="508905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EB8C539-1177-2735-603C-7D36BB58C7DB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New York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51576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nettore 1 9"/>
          <p:cNvSpPr/>
          <p:nvPr/>
        </p:nvSpPr>
        <p:spPr>
          <a:xfrm>
            <a:off x="0" y="6144429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4" name="CasellaDiTesto 12"/>
          <p:cNvSpPr txBox="1"/>
          <p:nvPr/>
        </p:nvSpPr>
        <p:spPr>
          <a:xfrm>
            <a:off x="263353" y="6291405"/>
            <a:ext cx="54639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solidFill>
                  <a:srgbClr val="595959"/>
                </a:solidFill>
              </a:defRPr>
            </a:pP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Lazzaro_art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doesn’t</a:t>
            </a:r>
            <a:r>
              <a:rPr lang="it-IT" b="1" u="none" strike="noStrike" dirty="0">
                <a:solidFill>
                  <a:srgbClr val="374994"/>
                </a:solidFill>
                <a:effectLst/>
              </a:rPr>
              <a:t> </a:t>
            </a:r>
            <a:r>
              <a:rPr lang="it-IT" b="1" u="none" strike="noStrike" dirty="0" err="1">
                <a:solidFill>
                  <a:srgbClr val="374994"/>
                </a:solidFill>
                <a:effectLst/>
              </a:rPr>
              <a:t>sleep</a:t>
            </a:r>
            <a:b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</a:br>
            <a:r>
              <a:rPr lang="it-IT" sz="1200" dirty="0">
                <a:solidFill>
                  <a:srgbClr val="737373"/>
                </a:solidFill>
                <a:ea typeface="+mj-ea"/>
                <a:cs typeface="+mj-cs"/>
              </a:rPr>
              <a:t>C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laudia </a:t>
            </a:r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Pecoraro</a:t>
            </a:r>
            <a:endParaRPr lang="it-IT" sz="1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Connettore 1 9"/>
          <p:cNvSpPr/>
          <p:nvPr/>
        </p:nvSpPr>
        <p:spPr>
          <a:xfrm>
            <a:off x="-14119" y="476672"/>
            <a:ext cx="12216680" cy="1"/>
          </a:xfrm>
          <a:prstGeom prst="line">
            <a:avLst/>
          </a:prstGeom>
          <a:ln w="19050">
            <a:solidFill>
              <a:srgbClr val="374994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A9006E-870A-5497-9640-2D32602F6FA4}"/>
              </a:ext>
            </a:extLst>
          </p:cNvPr>
          <p:cNvSpPr txBox="1"/>
          <p:nvPr/>
        </p:nvSpPr>
        <p:spPr>
          <a:xfrm>
            <a:off x="119336" y="605439"/>
            <a:ext cx="11953328" cy="53920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6" name="Segnaposto contenuto 4" descr="Immagine che contiene edificio, vivendo, sedendo, pietra&#10;&#10;Descrizione generata automaticamente">
            <a:extLst>
              <a:ext uri="{FF2B5EF4-FFF2-40B4-BE49-F238E27FC236}">
                <a16:creationId xmlns:a16="http://schemas.microsoft.com/office/drawing/2014/main" id="{F19BE64C-0FA5-5627-184D-BCC47E9FE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068" y="782972"/>
            <a:ext cx="6664604" cy="4998453"/>
          </a:xfrm>
          <a:prstGeom prst="rect">
            <a:avLst/>
          </a:prstGeom>
        </p:spPr>
      </p:pic>
      <p:pic>
        <p:nvPicPr>
          <p:cNvPr id="7" name="Immagine 6" descr="Immagine che contiene edificio, persone, gruppo, inpiedi&#10;&#10;Descrizione generata automaticamente">
            <a:extLst>
              <a:ext uri="{FF2B5EF4-FFF2-40B4-BE49-F238E27FC236}">
                <a16:creationId xmlns:a16="http://schemas.microsoft.com/office/drawing/2014/main" id="{66936F3D-C68F-6971-4DD5-E214A1A824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r="2963" b="-2"/>
          <a:stretch/>
        </p:blipFill>
        <p:spPr>
          <a:xfrm>
            <a:off x="623392" y="764704"/>
            <a:ext cx="3568073" cy="507728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77D1A83-CC4D-D707-6CD1-3CC041F9770E}"/>
              </a:ext>
            </a:extLst>
          </p:cNvPr>
          <p:cNvSpPr txBox="1"/>
          <p:nvPr/>
        </p:nvSpPr>
        <p:spPr>
          <a:xfrm>
            <a:off x="335360" y="39974"/>
            <a:ext cx="611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none" strike="noStrike" dirty="0">
                <a:solidFill>
                  <a:srgbClr val="374994"/>
                </a:solidFill>
                <a:effectLst/>
              </a:rPr>
              <a:t>Roma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12928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1662</TotalTime>
  <Words>364</Words>
  <Application>Microsoft Office PowerPoint</Application>
  <PresentationFormat>Widescreen</PresentationFormat>
  <Paragraphs>67</Paragraphs>
  <Slides>33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6" baseType="lpstr"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ICOM</dc:title>
  <dc:creator>ICOM ITALIA</dc:creator>
  <cp:lastModifiedBy>claudia pecoraro</cp:lastModifiedBy>
  <cp:revision>124</cp:revision>
  <dcterms:created xsi:type="dcterms:W3CDTF">2015-08-26T08:10:26Z</dcterms:created>
  <dcterms:modified xsi:type="dcterms:W3CDTF">2022-05-17T22:37:58Z</dcterms:modified>
</cp:coreProperties>
</file>